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4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r>
              <a:rPr lang="en-GB" dirty="0" smtClean="0"/>
              <a:t>Selected questions that are on new Physics IB syllabus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From HL May 08 TZ2</a:t>
            </a:r>
          </a:p>
          <a:p>
            <a:r>
              <a:rPr lang="en-GB" dirty="0"/>
              <a:t>a</a:t>
            </a:r>
            <a:r>
              <a:rPr lang="en-GB" dirty="0" smtClean="0"/>
              <a:t>nd</a:t>
            </a:r>
          </a:p>
          <a:p>
            <a:r>
              <a:rPr lang="en-GB" dirty="0" smtClean="0"/>
              <a:t>Grade Gorilla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720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161" y="1085850"/>
            <a:ext cx="7608849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GB" dirty="0" smtClean="0"/>
              <a:t>Acceleration 2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816665" y="5029200"/>
            <a:ext cx="1600200" cy="762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23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" y="1577630"/>
            <a:ext cx="8900409" cy="416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GB" dirty="0" smtClean="0"/>
              <a:t>Circular motion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152400" y="4038600"/>
            <a:ext cx="1295400" cy="533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64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2005013"/>
            <a:ext cx="9077325" cy="317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GB" dirty="0" smtClean="0"/>
              <a:t>Escape velocity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33338" y="2743200"/>
            <a:ext cx="1414462" cy="685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78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86" y="1066800"/>
            <a:ext cx="8226077" cy="5551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GB" dirty="0" smtClean="0"/>
              <a:t>Forces in Fields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228600" y="6248400"/>
            <a:ext cx="1143000" cy="43069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92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828800"/>
            <a:ext cx="891540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GB" dirty="0" smtClean="0"/>
              <a:t>Gas leak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76200" y="4191000"/>
            <a:ext cx="2590800" cy="838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7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38200"/>
            <a:ext cx="6400800" cy="591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0"/>
            <a:ext cx="5105400" cy="838200"/>
          </a:xfrm>
        </p:spPr>
        <p:txBody>
          <a:bodyPr/>
          <a:lstStyle/>
          <a:p>
            <a:r>
              <a:rPr lang="en-GB" dirty="0" smtClean="0"/>
              <a:t>Ideal gas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1295400" y="4800600"/>
            <a:ext cx="5029200" cy="838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15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89" y="990601"/>
            <a:ext cx="8943907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-1"/>
            <a:ext cx="5105400" cy="99060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Specific heat (capacity)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76200" y="4876800"/>
            <a:ext cx="990600" cy="533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9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39" y="1371600"/>
            <a:ext cx="9038061" cy="312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-1"/>
            <a:ext cx="5105400" cy="990601"/>
          </a:xfrm>
        </p:spPr>
        <p:txBody>
          <a:bodyPr>
            <a:normAutofit/>
          </a:bodyPr>
          <a:lstStyle/>
          <a:p>
            <a:r>
              <a:rPr lang="en-GB" dirty="0" smtClean="0"/>
              <a:t>Entropy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76200" y="3276600"/>
            <a:ext cx="2514600" cy="533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791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76312"/>
            <a:ext cx="8229600" cy="566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-1"/>
            <a:ext cx="5105400" cy="990601"/>
          </a:xfrm>
        </p:spPr>
        <p:txBody>
          <a:bodyPr>
            <a:normAutofit/>
          </a:bodyPr>
          <a:lstStyle/>
          <a:p>
            <a:r>
              <a:rPr lang="en-GB" dirty="0" smtClean="0"/>
              <a:t>Heat Engine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76200" y="5867400"/>
            <a:ext cx="2057400" cy="381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264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7230375" cy="579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-1"/>
            <a:ext cx="5105400" cy="990601"/>
          </a:xfrm>
        </p:spPr>
        <p:txBody>
          <a:bodyPr>
            <a:normAutofit/>
          </a:bodyPr>
          <a:lstStyle/>
          <a:p>
            <a:r>
              <a:rPr lang="en-GB" dirty="0" smtClean="0"/>
              <a:t>Snell’s law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381000" y="6096000"/>
            <a:ext cx="3352800" cy="46196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8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Elephant lifetime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43025"/>
            <a:ext cx="8839200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76200" y="2590800"/>
            <a:ext cx="1524000" cy="609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05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65" y="914400"/>
            <a:ext cx="9013573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-1"/>
            <a:ext cx="5105400" cy="990601"/>
          </a:xfrm>
        </p:spPr>
        <p:txBody>
          <a:bodyPr>
            <a:normAutofit/>
          </a:bodyPr>
          <a:lstStyle/>
          <a:p>
            <a:r>
              <a:rPr lang="en-GB" dirty="0" smtClean="0"/>
              <a:t>Standing wave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76200" y="5715000"/>
            <a:ext cx="1219200" cy="46196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83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38200"/>
            <a:ext cx="8534400" cy="5720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-1"/>
            <a:ext cx="5105400" cy="990601"/>
          </a:xfrm>
        </p:spPr>
        <p:txBody>
          <a:bodyPr>
            <a:normAutofit/>
          </a:bodyPr>
          <a:lstStyle/>
          <a:p>
            <a:r>
              <a:rPr lang="en-GB" dirty="0" smtClean="0"/>
              <a:t>Standing wave 2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0" y="4191000"/>
            <a:ext cx="1219200" cy="609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609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09" y="942974"/>
            <a:ext cx="8356891" cy="5808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-1"/>
            <a:ext cx="5105400" cy="990601"/>
          </a:xfrm>
        </p:spPr>
        <p:txBody>
          <a:bodyPr>
            <a:normAutofit/>
          </a:bodyPr>
          <a:lstStyle/>
          <a:p>
            <a:r>
              <a:rPr lang="en-GB" dirty="0" smtClean="0"/>
              <a:t>Interference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0" y="5715000"/>
            <a:ext cx="4191000" cy="457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45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34" y="1395412"/>
            <a:ext cx="8791666" cy="500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-1"/>
            <a:ext cx="5105400" cy="990601"/>
          </a:xfrm>
        </p:spPr>
        <p:txBody>
          <a:bodyPr>
            <a:normAutofit/>
          </a:bodyPr>
          <a:lstStyle/>
          <a:p>
            <a:r>
              <a:rPr lang="en-GB" dirty="0" smtClean="0"/>
              <a:t>Doppler shift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0" y="4876800"/>
            <a:ext cx="2286000" cy="609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29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62" y="1199005"/>
            <a:ext cx="8790138" cy="4287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-1"/>
            <a:ext cx="5105400" cy="990601"/>
          </a:xfrm>
        </p:spPr>
        <p:txBody>
          <a:bodyPr>
            <a:normAutofit/>
          </a:bodyPr>
          <a:lstStyle/>
          <a:p>
            <a:r>
              <a:rPr lang="en-GB" dirty="0" smtClean="0"/>
              <a:t>Units of resistance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304800" y="2057400"/>
            <a:ext cx="2438400" cy="838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79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914400"/>
            <a:ext cx="8305800" cy="5496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1"/>
            <a:ext cx="7010400" cy="990601"/>
          </a:xfrm>
        </p:spPr>
        <p:txBody>
          <a:bodyPr>
            <a:normAutofit/>
          </a:bodyPr>
          <a:lstStyle/>
          <a:p>
            <a:r>
              <a:rPr lang="en-GB" dirty="0" smtClean="0"/>
              <a:t>Field due to point charges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152400" y="4495800"/>
            <a:ext cx="1752600" cy="609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91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88" y="790574"/>
            <a:ext cx="8214025" cy="6067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1"/>
            <a:ext cx="7010400" cy="990601"/>
          </a:xfrm>
        </p:spPr>
        <p:txBody>
          <a:bodyPr>
            <a:normAutofit/>
          </a:bodyPr>
          <a:lstStyle/>
          <a:p>
            <a:r>
              <a:rPr lang="en-GB" dirty="0" smtClean="0"/>
              <a:t>Field due to current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152400" y="6400800"/>
            <a:ext cx="1600200" cy="457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52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04" y="1104900"/>
            <a:ext cx="7581283" cy="552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1"/>
            <a:ext cx="7010400" cy="990601"/>
          </a:xfrm>
        </p:spPr>
        <p:txBody>
          <a:bodyPr>
            <a:normAutofit/>
          </a:bodyPr>
          <a:lstStyle/>
          <a:p>
            <a:r>
              <a:rPr lang="en-GB" smtClean="0"/>
              <a:t>Field effects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152400" y="5867400"/>
            <a:ext cx="2514600" cy="457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38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58" y="1047750"/>
            <a:ext cx="8675142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1"/>
            <a:ext cx="7010400" cy="990601"/>
          </a:xfrm>
        </p:spPr>
        <p:txBody>
          <a:bodyPr>
            <a:normAutofit/>
          </a:bodyPr>
          <a:lstStyle/>
          <a:p>
            <a:r>
              <a:rPr lang="en-GB" dirty="0" smtClean="0"/>
              <a:t>Field effects 2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0" y="4724400"/>
            <a:ext cx="8153400" cy="609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83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6762"/>
            <a:ext cx="7924800" cy="613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1"/>
            <a:ext cx="7010400" cy="990601"/>
          </a:xfrm>
        </p:spPr>
        <p:txBody>
          <a:bodyPr>
            <a:normAutofit/>
          </a:bodyPr>
          <a:lstStyle/>
          <a:p>
            <a:r>
              <a:rPr lang="en-GB" dirty="0" smtClean="0"/>
              <a:t>Induction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152400" y="4800600"/>
            <a:ext cx="4495800" cy="609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82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7772400" cy="528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GB" dirty="0" smtClean="0"/>
              <a:t>Straight line plot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76200" y="3860582"/>
            <a:ext cx="4038600" cy="609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812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01" y="1009650"/>
            <a:ext cx="8794688" cy="561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1"/>
            <a:ext cx="7010400" cy="990601"/>
          </a:xfrm>
        </p:spPr>
        <p:txBody>
          <a:bodyPr>
            <a:normAutofit/>
          </a:bodyPr>
          <a:lstStyle/>
          <a:p>
            <a:r>
              <a:rPr lang="en-GB" dirty="0" smtClean="0"/>
              <a:t>Induction 2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0" y="5638800"/>
            <a:ext cx="1371600" cy="609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65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" y="1676400"/>
            <a:ext cx="9078469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1"/>
            <a:ext cx="7010400" cy="990601"/>
          </a:xfrm>
        </p:spPr>
        <p:txBody>
          <a:bodyPr>
            <a:normAutofit/>
          </a:bodyPr>
          <a:lstStyle/>
          <a:p>
            <a:r>
              <a:rPr lang="en-GB" dirty="0" smtClean="0"/>
              <a:t>Beta minus decay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0" y="3429000"/>
            <a:ext cx="4876800" cy="609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4" y="1295400"/>
            <a:ext cx="8908256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1"/>
            <a:ext cx="7010400" cy="990601"/>
          </a:xfrm>
        </p:spPr>
        <p:txBody>
          <a:bodyPr>
            <a:normAutofit/>
          </a:bodyPr>
          <a:lstStyle/>
          <a:p>
            <a:r>
              <a:rPr lang="en-GB" dirty="0" smtClean="0"/>
              <a:t>Decay rates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76200" y="5257800"/>
            <a:ext cx="1135856" cy="609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09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0" y="1524000"/>
            <a:ext cx="9110472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1"/>
            <a:ext cx="7010400" cy="990601"/>
          </a:xfrm>
        </p:spPr>
        <p:txBody>
          <a:bodyPr>
            <a:normAutofit/>
          </a:bodyPr>
          <a:lstStyle/>
          <a:p>
            <a:r>
              <a:rPr lang="en-GB" dirty="0" smtClean="0"/>
              <a:t>Photocell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0" y="1981200"/>
            <a:ext cx="9144000" cy="1066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74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39" y="1416424"/>
            <a:ext cx="8862722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1"/>
            <a:ext cx="7010400" cy="990601"/>
          </a:xfrm>
        </p:spPr>
        <p:txBody>
          <a:bodyPr>
            <a:normAutofit/>
          </a:bodyPr>
          <a:lstStyle/>
          <a:p>
            <a:r>
              <a:rPr lang="en-GB" dirty="0" smtClean="0"/>
              <a:t>de Broglie wavelength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0" y="4648200"/>
            <a:ext cx="1905000" cy="1066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07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1"/>
            <a:ext cx="7010400" cy="990601"/>
          </a:xfrm>
        </p:spPr>
        <p:txBody>
          <a:bodyPr>
            <a:normAutofit/>
          </a:bodyPr>
          <a:lstStyle/>
          <a:p>
            <a:r>
              <a:rPr lang="en-GB" dirty="0" smtClean="0"/>
              <a:t>Mass spectrometer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2000"/>
            <a:ext cx="6781800" cy="595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1104900" y="5943600"/>
            <a:ext cx="952500" cy="4572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54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57" y="838200"/>
            <a:ext cx="8055207" cy="556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1"/>
            <a:ext cx="7010400" cy="990601"/>
          </a:xfrm>
        </p:spPr>
        <p:txBody>
          <a:bodyPr>
            <a:normAutofit/>
          </a:bodyPr>
          <a:lstStyle/>
          <a:p>
            <a:r>
              <a:rPr lang="en-GB" dirty="0" smtClean="0"/>
              <a:t>Alpha scattering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628650" y="4495800"/>
            <a:ext cx="4095750" cy="609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417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1"/>
            <a:ext cx="7010400" cy="990601"/>
          </a:xfrm>
        </p:spPr>
        <p:txBody>
          <a:bodyPr>
            <a:normAutofit/>
          </a:bodyPr>
          <a:lstStyle/>
          <a:p>
            <a:r>
              <a:rPr lang="en-GB" dirty="0" smtClean="0"/>
              <a:t>Fossil fuels</a:t>
            </a:r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81498"/>
              </p:ext>
            </p:extLst>
          </p:nvPr>
        </p:nvGraphicFramePr>
        <p:xfrm>
          <a:off x="1814512" y="2286000"/>
          <a:ext cx="5819775" cy="3200400"/>
        </p:xfrm>
        <a:graphic>
          <a:graphicData uri="http://schemas.openxmlformats.org/drawingml/2006/table">
            <a:tbl>
              <a:tblPr/>
              <a:tblGrid>
                <a:gridCol w="263206"/>
                <a:gridCol w="2788033"/>
                <a:gridCol w="2768536"/>
              </a:tblGrid>
              <a:tr h="236061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Most used worldwide in electricity generation</a:t>
                      </a:r>
                      <a:endParaRPr lang="en-GB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/>
                        <a:t>Highest efficiency in a power station</a:t>
                      </a:r>
                      <a:endParaRPr lang="en-GB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A.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gas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oil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B.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oil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C.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coal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gas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D.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oil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oil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FFFF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4800" y="1123147"/>
            <a:ext cx="8610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Which of these answers correctly describes the uses and properties of the 3 fossil fuels?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219200" y="4038600"/>
            <a:ext cx="7086600" cy="75507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6211669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http://gradegorilla.com/IBclimate/climate1.php</a:t>
            </a:r>
          </a:p>
        </p:txBody>
      </p:sp>
    </p:spTree>
    <p:extLst>
      <p:ext uri="{BB962C8B-B14F-4D97-AF65-F5344CB8AC3E}">
        <p14:creationId xmlns:p14="http://schemas.microsoft.com/office/powerpoint/2010/main" val="57599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1"/>
            <a:ext cx="7010400" cy="990601"/>
          </a:xfrm>
        </p:spPr>
        <p:txBody>
          <a:bodyPr>
            <a:normAutofit/>
          </a:bodyPr>
          <a:lstStyle/>
          <a:p>
            <a:r>
              <a:rPr lang="en-GB" dirty="0" smtClean="0"/>
              <a:t>Power of waves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1066800" y="5562600"/>
            <a:ext cx="2286000" cy="609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600200" y="1219200"/>
            <a:ext cx="67056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A sea wave of length l, amplitude A and velocity v produces a maximum power output of P. if the wave increase in strength to have a velocity of 3v, amplitude of 4A, then the power for an identical length will be</a:t>
            </a:r>
          </a:p>
          <a:p>
            <a:r>
              <a:rPr lang="en-GB" sz="3200" dirty="0"/>
              <a:t>A. 7P</a:t>
            </a:r>
          </a:p>
          <a:p>
            <a:r>
              <a:rPr lang="en-GB" sz="3200" dirty="0"/>
              <a:t>B. 12P</a:t>
            </a:r>
          </a:p>
          <a:p>
            <a:r>
              <a:rPr lang="en-GB" sz="3200" dirty="0"/>
              <a:t>C. 36P</a:t>
            </a:r>
          </a:p>
          <a:p>
            <a:r>
              <a:rPr lang="en-GB" sz="3200" dirty="0"/>
              <a:t>D. 48P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211669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http://gradegorilla.com/IBclimate/climate1.php</a:t>
            </a:r>
          </a:p>
        </p:txBody>
      </p:sp>
    </p:spTree>
    <p:extLst>
      <p:ext uri="{BB962C8B-B14F-4D97-AF65-F5344CB8AC3E}">
        <p14:creationId xmlns:p14="http://schemas.microsoft.com/office/powerpoint/2010/main" val="318417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1"/>
            <a:ext cx="7010400" cy="990601"/>
          </a:xfrm>
        </p:spPr>
        <p:txBody>
          <a:bodyPr>
            <a:normAutofit/>
          </a:bodyPr>
          <a:lstStyle/>
          <a:p>
            <a:r>
              <a:rPr lang="en-GB" dirty="0" smtClean="0"/>
              <a:t>MeVc</a:t>
            </a:r>
            <a:r>
              <a:rPr lang="en-GB" baseline="30000" dirty="0" smtClean="0"/>
              <a:t>-2</a:t>
            </a:r>
            <a:endParaRPr lang="en-GB" baseline="30000" dirty="0"/>
          </a:p>
        </p:txBody>
      </p:sp>
      <p:sp>
        <p:nvSpPr>
          <p:cNvPr id="4" name="Oval 3"/>
          <p:cNvSpPr/>
          <p:nvPr/>
        </p:nvSpPr>
        <p:spPr>
          <a:xfrm>
            <a:off x="838200" y="2760316"/>
            <a:ext cx="2286000" cy="609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219200" y="1295401"/>
            <a:ext cx="6019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When using the formula E=mc</a:t>
            </a:r>
            <a:r>
              <a:rPr lang="en-GB" sz="3200" baseline="30000" dirty="0"/>
              <a:t>2 </a:t>
            </a:r>
            <a:r>
              <a:rPr lang="en-GB" sz="3200" dirty="0"/>
              <a:t>it is common to use units of MeV c</a:t>
            </a:r>
            <a:r>
              <a:rPr lang="en-GB" sz="3200" baseline="30000" dirty="0"/>
              <a:t>-2</a:t>
            </a:r>
            <a:r>
              <a:rPr lang="en-GB" sz="3200" dirty="0"/>
              <a:t>. This is a unit of</a:t>
            </a:r>
          </a:p>
          <a:p>
            <a:r>
              <a:rPr lang="en-GB" sz="3200" dirty="0"/>
              <a:t>A. mass</a:t>
            </a:r>
          </a:p>
          <a:p>
            <a:r>
              <a:rPr lang="en-GB" sz="3200" dirty="0"/>
              <a:t>B. energy</a:t>
            </a:r>
          </a:p>
          <a:p>
            <a:r>
              <a:rPr lang="en-GB" sz="3200" dirty="0"/>
              <a:t>C. velocity</a:t>
            </a:r>
          </a:p>
          <a:p>
            <a:r>
              <a:rPr lang="en-GB" sz="3200" dirty="0"/>
              <a:t>D. power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211669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http://gradegorilla.com/IBclimate/climate1.php</a:t>
            </a:r>
          </a:p>
        </p:txBody>
      </p:sp>
    </p:spTree>
    <p:extLst>
      <p:ext uri="{BB962C8B-B14F-4D97-AF65-F5344CB8AC3E}">
        <p14:creationId xmlns:p14="http://schemas.microsoft.com/office/powerpoint/2010/main" val="70941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17382"/>
            <a:ext cx="8645602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GB" dirty="0" smtClean="0"/>
              <a:t>Vector subtraction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4495800" y="3733800"/>
            <a:ext cx="4800600" cy="1295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45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05062"/>
              </p:ext>
            </p:extLst>
          </p:nvPr>
        </p:nvGraphicFramePr>
        <p:xfrm>
          <a:off x="1331335" y="3257880"/>
          <a:ext cx="5819775" cy="2926080"/>
        </p:xfrm>
        <a:graphic>
          <a:graphicData uri="http://schemas.openxmlformats.org/drawingml/2006/table">
            <a:tbl>
              <a:tblPr/>
              <a:tblGrid>
                <a:gridCol w="263206"/>
                <a:gridCol w="2788033"/>
                <a:gridCol w="2768536"/>
              </a:tblGrid>
              <a:tr h="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/>
                        <a:t>Peak wavelength</a:t>
                      </a:r>
                      <a:endParaRPr lang="en-GB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/>
                        <a:t>Total power radiated</a:t>
                      </a:r>
                      <a:endParaRPr lang="en-GB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A.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increases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doubled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B.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increases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16 times higher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C.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decreases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doubled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D.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decreases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16 times higher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9900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1"/>
            <a:ext cx="7010400" cy="990601"/>
          </a:xfrm>
        </p:spPr>
        <p:txBody>
          <a:bodyPr>
            <a:normAutofit/>
          </a:bodyPr>
          <a:lstStyle/>
          <a:p>
            <a:r>
              <a:rPr lang="en-GB" dirty="0" smtClean="0"/>
              <a:t>Black body radiatio</a:t>
            </a:r>
            <a:r>
              <a:rPr lang="en-GB" dirty="0"/>
              <a:t>n</a:t>
            </a:r>
            <a:endParaRPr lang="en-GB" baseline="30000" dirty="0"/>
          </a:p>
        </p:txBody>
      </p:sp>
      <p:sp>
        <p:nvSpPr>
          <p:cNvPr id="4" name="Oval 3"/>
          <p:cNvSpPr/>
          <p:nvPr/>
        </p:nvSpPr>
        <p:spPr>
          <a:xfrm>
            <a:off x="750310" y="5410200"/>
            <a:ext cx="6869690" cy="82188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6488668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http://gradegorilla.com/IBclimate/climate1.php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66700" y="689997"/>
            <a:ext cx="4572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Black body radiation is the name given to radiation emitted by a hot body. If the temperature of a body is doubled, how does this affect the power output and the peak wavelength?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://gradegorilla.com/IBclimate/blackbod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073" y="990600"/>
            <a:ext cx="3648075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013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1"/>
            <a:ext cx="7010400" cy="990601"/>
          </a:xfrm>
        </p:spPr>
        <p:txBody>
          <a:bodyPr>
            <a:normAutofit/>
          </a:bodyPr>
          <a:lstStyle/>
          <a:p>
            <a:r>
              <a:rPr lang="en-GB" dirty="0" smtClean="0"/>
              <a:t>Binary</a:t>
            </a:r>
            <a:endParaRPr lang="en-GB" baseline="30000" dirty="0"/>
          </a:p>
        </p:txBody>
      </p:sp>
      <p:sp>
        <p:nvSpPr>
          <p:cNvPr id="4" name="Oval 3"/>
          <p:cNvSpPr/>
          <p:nvPr/>
        </p:nvSpPr>
        <p:spPr>
          <a:xfrm>
            <a:off x="1066800" y="3505200"/>
            <a:ext cx="2438401" cy="51708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6488668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http://gradegorilla.com/IBclimate/climate1.php</a:t>
            </a:r>
          </a:p>
        </p:txBody>
      </p:sp>
      <p:sp>
        <p:nvSpPr>
          <p:cNvPr id="3" name="Rectangle 2"/>
          <p:cNvSpPr/>
          <p:nvPr/>
        </p:nvSpPr>
        <p:spPr>
          <a:xfrm>
            <a:off x="1371600" y="2017455"/>
            <a:ext cx="6477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The number 28 converted to binary is</a:t>
            </a:r>
          </a:p>
          <a:p>
            <a:r>
              <a:rPr lang="en-GB" sz="3200" dirty="0"/>
              <a:t>A. 00111</a:t>
            </a:r>
          </a:p>
          <a:p>
            <a:r>
              <a:rPr lang="en-GB" sz="3200" dirty="0"/>
              <a:t>B. 111</a:t>
            </a:r>
          </a:p>
          <a:p>
            <a:r>
              <a:rPr lang="en-GB" sz="3200" dirty="0"/>
              <a:t>C. 11100</a:t>
            </a:r>
          </a:p>
          <a:p>
            <a:r>
              <a:rPr lang="en-GB" sz="3200" dirty="0"/>
              <a:t>D. 10110</a:t>
            </a:r>
          </a:p>
        </p:txBody>
      </p:sp>
    </p:spTree>
    <p:extLst>
      <p:ext uri="{BB962C8B-B14F-4D97-AF65-F5344CB8AC3E}">
        <p14:creationId xmlns:p14="http://schemas.microsoft.com/office/powerpoint/2010/main" val="238726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0" y="1476226"/>
            <a:ext cx="6096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Three distant stars appear close together in a line in the night's sky. They can just be resolved by a CCD if the light falls on a line of at least</a:t>
            </a:r>
          </a:p>
          <a:p>
            <a:r>
              <a:rPr lang="en-GB" sz="3200" dirty="0"/>
              <a:t>A. 3 pixels length</a:t>
            </a:r>
          </a:p>
          <a:p>
            <a:r>
              <a:rPr lang="en-GB" sz="3200" dirty="0"/>
              <a:t>B. 5 pixels length</a:t>
            </a:r>
          </a:p>
          <a:p>
            <a:r>
              <a:rPr lang="en-GB" sz="3200" dirty="0"/>
              <a:t>C. 6 pixels length</a:t>
            </a:r>
          </a:p>
          <a:p>
            <a:r>
              <a:rPr lang="en-GB" sz="3200" dirty="0"/>
              <a:t>D. 9 pixels length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1"/>
            <a:ext cx="7010400" cy="990601"/>
          </a:xfrm>
        </p:spPr>
        <p:txBody>
          <a:bodyPr>
            <a:normAutofit/>
          </a:bodyPr>
          <a:lstStyle/>
          <a:p>
            <a:r>
              <a:rPr lang="en-GB" dirty="0" smtClean="0"/>
              <a:t>CCD Resolution</a:t>
            </a:r>
            <a:endParaRPr lang="en-GB" baseline="30000" dirty="0"/>
          </a:p>
        </p:txBody>
      </p:sp>
      <p:sp>
        <p:nvSpPr>
          <p:cNvPr id="4" name="Oval 3"/>
          <p:cNvSpPr/>
          <p:nvPr/>
        </p:nvSpPr>
        <p:spPr>
          <a:xfrm>
            <a:off x="381001" y="3962400"/>
            <a:ext cx="3962400" cy="51708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6488668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http://gradegorilla.com/IBclimate/climate1.php</a:t>
            </a:r>
          </a:p>
        </p:txBody>
      </p:sp>
      <p:pic>
        <p:nvPicPr>
          <p:cNvPr id="5122" name="Picture 2" descr="http://gradegorilla.com/IBdigital/star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492163"/>
            <a:ext cx="209550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17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1"/>
            <a:ext cx="7010400" cy="990601"/>
          </a:xfrm>
        </p:spPr>
        <p:txBody>
          <a:bodyPr>
            <a:normAutofit/>
          </a:bodyPr>
          <a:lstStyle/>
          <a:p>
            <a:r>
              <a:rPr lang="en-GB" dirty="0" smtClean="0"/>
              <a:t>Magnification</a:t>
            </a:r>
            <a:endParaRPr lang="en-GB" baseline="30000" dirty="0"/>
          </a:p>
        </p:txBody>
      </p:sp>
      <p:sp>
        <p:nvSpPr>
          <p:cNvPr id="4" name="Oval 3"/>
          <p:cNvSpPr/>
          <p:nvPr/>
        </p:nvSpPr>
        <p:spPr>
          <a:xfrm>
            <a:off x="228600" y="4419369"/>
            <a:ext cx="3962400" cy="51708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6488668"/>
            <a:ext cx="5105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http://gradegorilla.com/IBclimate/climate1.php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1447800"/>
            <a:ext cx="6172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A small rectangle measuring 1.5mm x 3mm is photographed using a digital camera. The image produced on the CCD measures 6mm x 12 mm. The magnification of the camera is therefore equal to</a:t>
            </a:r>
          </a:p>
          <a:p>
            <a:r>
              <a:rPr lang="en-GB" sz="3200" dirty="0"/>
              <a:t>A. 4</a:t>
            </a:r>
          </a:p>
          <a:p>
            <a:r>
              <a:rPr lang="en-GB" sz="3200" dirty="0"/>
              <a:t>B. 16</a:t>
            </a:r>
          </a:p>
          <a:p>
            <a:r>
              <a:rPr lang="en-GB" sz="3200" dirty="0"/>
              <a:t>C. 0.25</a:t>
            </a:r>
          </a:p>
          <a:p>
            <a:r>
              <a:rPr lang="en-GB" sz="3200" dirty="0"/>
              <a:t>D. 0.0625</a:t>
            </a:r>
          </a:p>
        </p:txBody>
      </p:sp>
    </p:spTree>
    <p:extLst>
      <p:ext uri="{BB962C8B-B14F-4D97-AF65-F5344CB8AC3E}">
        <p14:creationId xmlns:p14="http://schemas.microsoft.com/office/powerpoint/2010/main" val="139516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98" y="1066800"/>
            <a:ext cx="8847602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GB" dirty="0" smtClean="0"/>
              <a:t>Combining percentage uncertainty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31845" y="3352800"/>
            <a:ext cx="1720755" cy="5334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86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152525"/>
            <a:ext cx="735330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GB" dirty="0" smtClean="0"/>
              <a:t>Falling in viscous fluid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457200" y="1371600"/>
            <a:ext cx="4267200" cy="28956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71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65663"/>
            <a:ext cx="8763000" cy="302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GB" dirty="0" smtClean="0"/>
              <a:t>Efficiency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76200" y="1828800"/>
            <a:ext cx="1600200" cy="762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15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304" y="3660648"/>
            <a:ext cx="6385000" cy="296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GB" dirty="0" smtClean="0"/>
              <a:t>Spring stretch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86138" y="5410200"/>
            <a:ext cx="1056862" cy="48163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025" y="838200"/>
            <a:ext cx="509868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17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728663"/>
            <a:ext cx="9124950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GB" dirty="0" smtClean="0"/>
              <a:t>Acceleration 1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-23191" y="4495800"/>
            <a:ext cx="1600200" cy="762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66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420</Words>
  <Application>Microsoft Office PowerPoint</Application>
  <PresentationFormat>On-screen Show (4:3)</PresentationFormat>
  <Paragraphs>108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Selected questions that are on new Physics IB syllabus</vt:lpstr>
      <vt:lpstr>Elephant lifetime</vt:lpstr>
      <vt:lpstr>Straight line plot</vt:lpstr>
      <vt:lpstr>Vector subtraction</vt:lpstr>
      <vt:lpstr>Combining percentage uncertainty</vt:lpstr>
      <vt:lpstr>Falling in viscous fluid</vt:lpstr>
      <vt:lpstr>Efficiency</vt:lpstr>
      <vt:lpstr>Spring stretch</vt:lpstr>
      <vt:lpstr>Acceleration 1</vt:lpstr>
      <vt:lpstr>Acceleration 2</vt:lpstr>
      <vt:lpstr>Circular motion</vt:lpstr>
      <vt:lpstr>Escape velocity</vt:lpstr>
      <vt:lpstr>Forces in Fields</vt:lpstr>
      <vt:lpstr>Gas leak</vt:lpstr>
      <vt:lpstr>Ideal gas</vt:lpstr>
      <vt:lpstr>Specific heat (capacity)</vt:lpstr>
      <vt:lpstr>Entropy</vt:lpstr>
      <vt:lpstr>Heat Engine</vt:lpstr>
      <vt:lpstr>Snell’s law</vt:lpstr>
      <vt:lpstr>Standing wave</vt:lpstr>
      <vt:lpstr>Standing wave 2</vt:lpstr>
      <vt:lpstr>Interference</vt:lpstr>
      <vt:lpstr>Doppler shift</vt:lpstr>
      <vt:lpstr>Units of resistance</vt:lpstr>
      <vt:lpstr>Field due to point charges</vt:lpstr>
      <vt:lpstr>Field due to current</vt:lpstr>
      <vt:lpstr>Field effects</vt:lpstr>
      <vt:lpstr>Field effects 2</vt:lpstr>
      <vt:lpstr>Induction</vt:lpstr>
      <vt:lpstr>Induction 2</vt:lpstr>
      <vt:lpstr>Beta minus decay</vt:lpstr>
      <vt:lpstr>Decay rates</vt:lpstr>
      <vt:lpstr>Photocell</vt:lpstr>
      <vt:lpstr>de Broglie wavelength</vt:lpstr>
      <vt:lpstr>Mass spectrometer</vt:lpstr>
      <vt:lpstr>Alpha scattering</vt:lpstr>
      <vt:lpstr>Fossil fuels</vt:lpstr>
      <vt:lpstr>Power of waves</vt:lpstr>
      <vt:lpstr>MeVc-2</vt:lpstr>
      <vt:lpstr>Black body radiation</vt:lpstr>
      <vt:lpstr>Binary</vt:lpstr>
      <vt:lpstr>CCD Resolution</vt:lpstr>
      <vt:lpstr>Magnification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Selected questions that are on new Physics IB syllabus</dc:title>
  <dc:creator>Jeremy Catchpole</dc:creator>
  <cp:lastModifiedBy>User</cp:lastModifiedBy>
  <cp:revision>33</cp:revision>
  <dcterms:created xsi:type="dcterms:W3CDTF">2006-08-16T00:00:00Z</dcterms:created>
  <dcterms:modified xsi:type="dcterms:W3CDTF">2013-04-06T16:06:14Z</dcterms:modified>
</cp:coreProperties>
</file>